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10.png" ContentType="image/png"/>
  <Override PartName="/ppt/media/image14.png" ContentType="image/png"/>
  <Override PartName="/ppt/media/image4.png" ContentType="image/png"/>
  <Override PartName="/ppt/media/image8.png" ContentType="image/png"/>
  <Override PartName="/ppt/media/image13.png" ContentType="image/png"/>
  <Override PartName="/ppt/media/image3.png" ContentType="image/png"/>
  <Override PartName="/ppt/media/image7.png" ContentType="image/png"/>
  <Override PartName="/ppt/media/image12.png" ContentType="image/png"/>
  <Override PartName="/ppt/media/image2.png" ContentType="image/png"/>
  <Override PartName="/ppt/media/image6.png" ContentType="image/png"/>
  <Override PartName="/ppt/media/image11.png" ContentType="image/png"/>
  <Override PartName="/ppt/media/image1.png" ContentType="image/png"/>
  <Override PartName="/ppt/media/image5.png" ContentType="image/png"/>
  <Override PartName="/ppt/media/image9.png" ContentType="image/png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_rels/slideLayout3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slideLayout3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9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2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4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Masters/slideMaster1.xml" ContentType="application/vnd.openxmlformats-officedocument.presentationml.slideMaster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8870040" cy="4384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51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8870040" cy="4384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696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5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8870040" cy="4384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51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696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8870040" cy="4384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51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696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7004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510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37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9000" y="405792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7920"/>
            <a:ext cx="8869680" cy="20905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fi-FI"/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43840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i-FI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fi-FI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fi-FI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fi-FI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fi-FI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i-FI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i-FI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fi-FI"/>
              <a:t>Click to edit the title text format</a:t>
            </a:r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43840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i-FI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fi-FI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fi-FI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fi-FI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fi-FI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i-FI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i-FI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fi-FI"/>
              <a:t>Click to edit the title text format</a:t>
            </a:r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43840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i-FI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fi-FI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fi-FI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fi-FI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fi-FI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i-FI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i-FI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>
              <a:lnSpc>
                <a:spcPct val="100000"/>
              </a:lnSpc>
            </a:pPr>
            <a:r>
              <a:rPr lang="fi-FI"/>
              <a:t>Click to edit the title text format</a:t>
            </a:r>
            <a:endParaRPr/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040" cy="4383720"/>
          </a:xfrm>
          <a:prstGeom prst="rect">
            <a:avLst/>
          </a:prstGeom>
        </p:spPr>
        <p:txBody>
          <a:bodyPr bIns="0" lIns="0" rIns="0" tIns="0" wrap="none"/>
          <a:p>
            <a:r>
              <a:rPr lang="fi-FI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fi-FI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fi-FI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fi-FI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fi-FI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i-FI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i-FI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3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7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8200" cy="6298200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8560" cy="6298560"/>
          </a:xfrm>
          <a:prstGeom prst="rect">
            <a:avLst/>
          </a:prstGeom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8920" cy="6298920"/>
          </a:xfrm>
          <a:prstGeom prst="rect">
            <a:avLst/>
          </a:prstGeom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37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3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3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4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-8640" y="627120"/>
            <a:ext cx="10077840" cy="6297840"/>
          </a:xfrm>
          <a:prstGeom prst="rect">
            <a:avLst/>
          </a:prstGeom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